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パール" charset="1" panose="02020300000000000000"/>
      <p:regular r:id="rId20"/>
    </p:embeddedFont>
    <p:embeddedFont>
      <p:font typeface="ほのか明朝" charset="1" panose="02000600000000000000"/>
      <p:regular r:id="rId21"/>
    </p:embeddedFont>
    <p:embeddedFont>
      <p:font typeface="セザンヌ Medium" charset="1" panose="02020600000000000000"/>
      <p:regular r:id="rId22"/>
    </p:embeddedFont>
    <p:embeddedFont>
      <p:font typeface="セザンヌ Semi-Bold" charset="1" panose="02020700000000000000"/>
      <p:regular r:id="rId23"/>
    </p:embeddedFont>
    <p:embeddedFont>
      <p:font typeface="Aleo" charset="1" panose="020F0502020204030203"/>
      <p:regular r:id="rId24"/>
    </p:embeddedFont>
    <p:embeddedFont>
      <p:font typeface="Aleo Bold" charset="1" panose="020F080202020403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9.png" Type="http://schemas.openxmlformats.org/officeDocument/2006/relationships/image"/><Relationship Id="rId12" Target="../media/image15.png" Type="http://schemas.openxmlformats.org/officeDocument/2006/relationships/image"/><Relationship Id="rId13" Target="../media/image20.png" Type="http://schemas.openxmlformats.org/officeDocument/2006/relationships/image"/><Relationship Id="rId14" Target="../media/image2.png" Type="http://schemas.openxmlformats.org/officeDocument/2006/relationships/image"/><Relationship Id="rId15" Target="../media/image21.jpeg" Type="http://schemas.openxmlformats.org/officeDocument/2006/relationships/image"/><Relationship Id="rId16" Target="../media/image22.jpeg" Type="http://schemas.openxmlformats.org/officeDocument/2006/relationships/image"/><Relationship Id="rId17" Target="../media/image11.jpe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75273" y="1944660"/>
            <a:ext cx="728058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43696" y="-392671"/>
            <a:ext cx="7515604" cy="9650971"/>
            <a:chOff x="0" y="0"/>
            <a:chExt cx="1164364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364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4364">
                  <a:moveTo>
                    <a:pt x="0" y="0"/>
                  </a:moveTo>
                  <a:lnTo>
                    <a:pt x="1164364" y="0"/>
                  </a:lnTo>
                  <a:lnTo>
                    <a:pt x="1164364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32" t="0" r="-12448" b="-318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14744" y="6813042"/>
            <a:ext cx="4700007" cy="3137334"/>
          </a:xfrm>
          <a:custGeom>
            <a:avLst/>
            <a:gdLst/>
            <a:ahLst/>
            <a:cxnLst/>
            <a:rect r="r" b="b" t="t" l="l"/>
            <a:pathLst>
              <a:path h="3137334" w="4700007">
                <a:moveTo>
                  <a:pt x="0" y="0"/>
                </a:moveTo>
                <a:lnTo>
                  <a:pt x="4700006" y="0"/>
                </a:lnTo>
                <a:lnTo>
                  <a:pt x="4700006" y="3137334"/>
                </a:lnTo>
                <a:lnTo>
                  <a:pt x="0" y="31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967" y="9176371"/>
            <a:ext cx="1046200" cy="774005"/>
          </a:xfrm>
          <a:custGeom>
            <a:avLst/>
            <a:gdLst/>
            <a:ahLst/>
            <a:cxnLst/>
            <a:rect r="r" b="b" t="t" l="l"/>
            <a:pathLst>
              <a:path h="774005" w="1046200">
                <a:moveTo>
                  <a:pt x="0" y="0"/>
                </a:moveTo>
                <a:lnTo>
                  <a:pt x="1046200" y="0"/>
                </a:lnTo>
                <a:lnTo>
                  <a:pt x="1046200" y="774005"/>
                </a:lnTo>
                <a:lnTo>
                  <a:pt x="0" y="7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1291" y="8750226"/>
            <a:ext cx="290048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74F59"/>
                </a:solidFill>
                <a:latin typeface="パール"/>
                <a:ea typeface="パール"/>
                <a:cs typeface="パール"/>
                <a:sym typeface="パール"/>
              </a:rPr>
              <a:t>薄井彩花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5273" y="1535085"/>
            <a:ext cx="7280581" cy="2821598"/>
            <a:chOff x="0" y="0"/>
            <a:chExt cx="9707441" cy="37621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9707441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96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11149"/>
              <a:ext cx="9707441" cy="1512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520"/>
                </a:lnSpc>
              </a:pPr>
              <a:r>
                <a:rPr lang="en-US" sz="68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企画・仕様書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09631"/>
              <a:ext cx="970744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2025年5月07日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7072" y="963585"/>
            <a:ext cx="728058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2025　モバイルアプリ制作実習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6.仕様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32027" y="-392671"/>
            <a:ext cx="7427273" cy="9650971"/>
            <a:chOff x="0" y="0"/>
            <a:chExt cx="1150679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679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50679">
                  <a:moveTo>
                    <a:pt x="0" y="0"/>
                  </a:moveTo>
                  <a:lnTo>
                    <a:pt x="1150679" y="0"/>
                  </a:lnTo>
                  <a:lnTo>
                    <a:pt x="1150679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14969" t="0" r="-14969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13447">
            <a:off x="13434289" y="-1262807"/>
            <a:ext cx="5975368" cy="7029845"/>
          </a:xfrm>
          <a:custGeom>
            <a:avLst/>
            <a:gdLst/>
            <a:ahLst/>
            <a:cxnLst/>
            <a:rect r="r" b="b" t="t" l="l"/>
            <a:pathLst>
              <a:path h="7029845" w="5975368">
                <a:moveTo>
                  <a:pt x="0" y="0"/>
                </a:moveTo>
                <a:lnTo>
                  <a:pt x="5975368" y="0"/>
                </a:lnTo>
                <a:lnTo>
                  <a:pt x="5975368" y="7029844"/>
                </a:lnTo>
                <a:lnTo>
                  <a:pt x="0" y="702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2690" y="4918747"/>
            <a:ext cx="184262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実機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8.感想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32027" y="-392671"/>
            <a:ext cx="7427273" cy="9650971"/>
            <a:chOff x="0" y="0"/>
            <a:chExt cx="1150679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679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50679">
                  <a:moveTo>
                    <a:pt x="0" y="0"/>
                  </a:moveTo>
                  <a:lnTo>
                    <a:pt x="1150679" y="0"/>
                  </a:lnTo>
                  <a:lnTo>
                    <a:pt x="1150679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0" t="-7755" r="0" b="-7755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8840" y="1028700"/>
            <a:ext cx="11798710" cy="8229600"/>
          </a:xfrm>
          <a:custGeom>
            <a:avLst/>
            <a:gdLst/>
            <a:ahLst/>
            <a:cxnLst/>
            <a:rect r="r" b="b" t="t" l="l"/>
            <a:pathLst>
              <a:path h="8229600" w="11798710">
                <a:moveTo>
                  <a:pt x="0" y="0"/>
                </a:moveTo>
                <a:lnTo>
                  <a:pt x="11798709" y="0"/>
                </a:lnTo>
                <a:lnTo>
                  <a:pt x="117987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415705" y="2992507"/>
            <a:ext cx="7652396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348552" y="1398766"/>
            <a:ext cx="10744333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b="true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ご清聴</a:t>
            </a:r>
          </a:p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ありがとうございました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05833" y="6334650"/>
            <a:ext cx="1347015" cy="2014228"/>
          </a:xfrm>
          <a:custGeom>
            <a:avLst/>
            <a:gdLst/>
            <a:ahLst/>
            <a:cxnLst/>
            <a:rect r="r" b="b" t="t" l="l"/>
            <a:pathLst>
              <a:path h="2014228" w="1347015">
                <a:moveTo>
                  <a:pt x="0" y="0"/>
                </a:moveTo>
                <a:lnTo>
                  <a:pt x="1347015" y="0"/>
                </a:lnTo>
                <a:lnTo>
                  <a:pt x="1347015" y="2014228"/>
                </a:lnTo>
                <a:lnTo>
                  <a:pt x="0" y="201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460758" y="6041471"/>
            <a:ext cx="2629270" cy="2600587"/>
          </a:xfrm>
          <a:custGeom>
            <a:avLst/>
            <a:gdLst/>
            <a:ahLst/>
            <a:cxnLst/>
            <a:rect r="r" b="b" t="t" l="l"/>
            <a:pathLst>
              <a:path h="2600587" w="2629270">
                <a:moveTo>
                  <a:pt x="0" y="0"/>
                </a:moveTo>
                <a:lnTo>
                  <a:pt x="2629270" y="0"/>
                </a:lnTo>
                <a:lnTo>
                  <a:pt x="2629270" y="2600587"/>
                </a:lnTo>
                <a:lnTo>
                  <a:pt x="0" y="2600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2994" y="6427732"/>
            <a:ext cx="2470940" cy="1828065"/>
          </a:xfrm>
          <a:custGeom>
            <a:avLst/>
            <a:gdLst/>
            <a:ahLst/>
            <a:cxnLst/>
            <a:rect r="r" b="b" t="t" l="l"/>
            <a:pathLst>
              <a:path h="1828065" w="2470940">
                <a:moveTo>
                  <a:pt x="0" y="0"/>
                </a:moveTo>
                <a:lnTo>
                  <a:pt x="2470940" y="0"/>
                </a:lnTo>
                <a:lnTo>
                  <a:pt x="2470940" y="1828065"/>
                </a:lnTo>
                <a:lnTo>
                  <a:pt x="0" y="1828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8496" y="6147321"/>
            <a:ext cx="2266457" cy="2388888"/>
          </a:xfrm>
          <a:custGeom>
            <a:avLst/>
            <a:gdLst/>
            <a:ahLst/>
            <a:cxnLst/>
            <a:rect r="r" b="b" t="t" l="l"/>
            <a:pathLst>
              <a:path h="2388888" w="2266457">
                <a:moveTo>
                  <a:pt x="0" y="0"/>
                </a:moveTo>
                <a:lnTo>
                  <a:pt x="2266458" y="0"/>
                </a:lnTo>
                <a:lnTo>
                  <a:pt x="2266458" y="2388887"/>
                </a:lnTo>
                <a:lnTo>
                  <a:pt x="0" y="2388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4066" y="5952211"/>
            <a:ext cx="2814284" cy="2779106"/>
          </a:xfrm>
          <a:custGeom>
            <a:avLst/>
            <a:gdLst/>
            <a:ahLst/>
            <a:cxnLst/>
            <a:rect r="r" b="b" t="t" l="l"/>
            <a:pathLst>
              <a:path h="2779106" w="2814284">
                <a:moveTo>
                  <a:pt x="0" y="0"/>
                </a:moveTo>
                <a:lnTo>
                  <a:pt x="2814285" y="0"/>
                </a:lnTo>
                <a:lnTo>
                  <a:pt x="2814285" y="2779106"/>
                </a:lnTo>
                <a:lnTo>
                  <a:pt x="0" y="27791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99106" y="3158677"/>
            <a:ext cx="3249995" cy="2266871"/>
          </a:xfrm>
          <a:custGeom>
            <a:avLst/>
            <a:gdLst/>
            <a:ahLst/>
            <a:cxnLst/>
            <a:rect r="r" b="b" t="t" l="l"/>
            <a:pathLst>
              <a:path h="2266871" w="3249995">
                <a:moveTo>
                  <a:pt x="0" y="0"/>
                </a:moveTo>
                <a:lnTo>
                  <a:pt x="3249995" y="0"/>
                </a:lnTo>
                <a:lnTo>
                  <a:pt x="3249995" y="2266871"/>
                </a:lnTo>
                <a:lnTo>
                  <a:pt x="0" y="2266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83138" y="3091336"/>
            <a:ext cx="2140384" cy="2401553"/>
          </a:xfrm>
          <a:custGeom>
            <a:avLst/>
            <a:gdLst/>
            <a:ahLst/>
            <a:cxnLst/>
            <a:rect r="r" b="b" t="t" l="l"/>
            <a:pathLst>
              <a:path h="2401553" w="2140384">
                <a:moveTo>
                  <a:pt x="0" y="0"/>
                </a:moveTo>
                <a:lnTo>
                  <a:pt x="2140384" y="0"/>
                </a:lnTo>
                <a:lnTo>
                  <a:pt x="2140384" y="2401553"/>
                </a:lnTo>
                <a:lnTo>
                  <a:pt x="0" y="2401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9417" y="3087326"/>
            <a:ext cx="2048137" cy="2409573"/>
          </a:xfrm>
          <a:custGeom>
            <a:avLst/>
            <a:gdLst/>
            <a:ahLst/>
            <a:cxnLst/>
            <a:rect r="r" b="b" t="t" l="l"/>
            <a:pathLst>
              <a:path h="2409573" w="2048137">
                <a:moveTo>
                  <a:pt x="0" y="0"/>
                </a:moveTo>
                <a:lnTo>
                  <a:pt x="2048137" y="0"/>
                </a:lnTo>
                <a:lnTo>
                  <a:pt x="2048137" y="2409573"/>
                </a:lnTo>
                <a:lnTo>
                  <a:pt x="0" y="2409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25463" y="3087326"/>
            <a:ext cx="2358370" cy="2409573"/>
          </a:xfrm>
          <a:custGeom>
            <a:avLst/>
            <a:gdLst/>
            <a:ahLst/>
            <a:cxnLst/>
            <a:rect r="r" b="b" t="t" l="l"/>
            <a:pathLst>
              <a:path h="2409573" w="2358370">
                <a:moveTo>
                  <a:pt x="0" y="0"/>
                </a:moveTo>
                <a:lnTo>
                  <a:pt x="2358370" y="0"/>
                </a:lnTo>
                <a:lnTo>
                  <a:pt x="2358370" y="2409573"/>
                </a:lnTo>
                <a:lnTo>
                  <a:pt x="0" y="2409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38899" y="3120293"/>
            <a:ext cx="3510980" cy="2343639"/>
          </a:xfrm>
          <a:custGeom>
            <a:avLst/>
            <a:gdLst/>
            <a:ahLst/>
            <a:cxnLst/>
            <a:rect r="r" b="b" t="t" l="l"/>
            <a:pathLst>
              <a:path h="2343639" w="3510980">
                <a:moveTo>
                  <a:pt x="0" y="0"/>
                </a:moveTo>
                <a:lnTo>
                  <a:pt x="3510981" y="0"/>
                </a:lnTo>
                <a:lnTo>
                  <a:pt x="3510981" y="2343639"/>
                </a:lnTo>
                <a:lnTo>
                  <a:pt x="0" y="23436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3054" y="1018675"/>
            <a:ext cx="702196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素材ページ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307277" y="219904"/>
            <a:ext cx="2561181" cy="2561181"/>
          </a:xfrm>
          <a:custGeom>
            <a:avLst/>
            <a:gdLst/>
            <a:ahLst/>
            <a:cxnLst/>
            <a:rect r="r" b="b" t="t" l="l"/>
            <a:pathLst>
              <a:path h="2561181" w="2561181">
                <a:moveTo>
                  <a:pt x="0" y="0"/>
                </a:moveTo>
                <a:lnTo>
                  <a:pt x="2561181" y="0"/>
                </a:lnTo>
                <a:lnTo>
                  <a:pt x="2561181" y="2561181"/>
                </a:lnTo>
                <a:lnTo>
                  <a:pt x="0" y="256118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96445" y="689444"/>
            <a:ext cx="1709387" cy="1709387"/>
          </a:xfrm>
          <a:custGeom>
            <a:avLst/>
            <a:gdLst/>
            <a:ahLst/>
            <a:cxnLst/>
            <a:rect r="r" b="b" t="t" l="l"/>
            <a:pathLst>
              <a:path h="1709387" w="1709387">
                <a:moveTo>
                  <a:pt x="0" y="0"/>
                </a:moveTo>
                <a:lnTo>
                  <a:pt x="1709388" y="0"/>
                </a:lnTo>
                <a:lnTo>
                  <a:pt x="1709388" y="1709387"/>
                </a:lnTo>
                <a:lnTo>
                  <a:pt x="0" y="17093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37691" y="658255"/>
            <a:ext cx="2122830" cy="2122830"/>
          </a:xfrm>
          <a:custGeom>
            <a:avLst/>
            <a:gdLst/>
            <a:ahLst/>
            <a:cxnLst/>
            <a:rect r="r" b="b" t="t" l="l"/>
            <a:pathLst>
              <a:path h="2122830" w="2122830">
                <a:moveTo>
                  <a:pt x="0" y="0"/>
                </a:moveTo>
                <a:lnTo>
                  <a:pt x="2122830" y="0"/>
                </a:lnTo>
                <a:lnTo>
                  <a:pt x="2122830" y="2122830"/>
                </a:lnTo>
                <a:lnTo>
                  <a:pt x="0" y="21228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981427" y="2992507"/>
            <a:ext cx="6086674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928014" y="2968427"/>
            <a:ext cx="6140087" cy="502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問題提起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提案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概要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ターゲットユーザー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使用技術スタック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アプリの仕様説明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実機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感想とか？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28014" y="1398766"/>
            <a:ext cx="6140087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目次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64746"/>
            <a:ext cx="8563451" cy="9650971"/>
            <a:chOff x="0" y="0"/>
            <a:chExt cx="1326703" cy="149518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1326703" cy="1495188"/>
            </a:xfrm>
            <a:custGeom>
              <a:avLst/>
              <a:gdLst/>
              <a:ahLst/>
              <a:cxnLst/>
              <a:rect r="r" b="b" t="t" l="l"/>
              <a:pathLst>
                <a:path h="1495188" w="1326703">
                  <a:moveTo>
                    <a:pt x="1326703" y="0"/>
                  </a:moveTo>
                  <a:lnTo>
                    <a:pt x="0" y="0"/>
                  </a:lnTo>
                  <a:lnTo>
                    <a:pt x="0" y="1495188"/>
                  </a:lnTo>
                  <a:lnTo>
                    <a:pt x="1326703" y="1495188"/>
                  </a:lnTo>
                  <a:close/>
                </a:path>
              </a:pathLst>
            </a:custGeom>
            <a:blipFill>
              <a:blip r:embed="rId2"/>
              <a:stretch>
                <a:fillRect l="-34419" t="0" r="-34419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11143" y="224004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51375" y="3825311"/>
            <a:ext cx="6429162" cy="411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・慢性的な肩こり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・慢性的な猫背による姿勢悪化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・眼精疲労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・血流抑制からの冷え性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・足のむくみ　手首への疲労</a:t>
            </a:r>
          </a:p>
          <a:p>
            <a:pPr algn="l">
              <a:lnSpc>
                <a:spcPts val="50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3921" y="2614815"/>
            <a:ext cx="11025877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椅子での作業やPC作業って…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90125"/>
            <a:ext cx="120413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06444A"/>
                </a:solidFill>
                <a:latin typeface="Aleo"/>
                <a:ea typeface="Aleo"/>
                <a:cs typeface="Aleo"/>
                <a:sym typeface="Aleo"/>
              </a:rPr>
              <a:t>最近体の調子はいかがでしょうか？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5380" y="3834836"/>
            <a:ext cx="6429162" cy="220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・集中力の低下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・疲労感が増す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・ストレスを感じやすくなる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1.問題提起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11143" y="2240049"/>
            <a:ext cx="907054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761145" y="9091897"/>
            <a:ext cx="6765710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82598" y="2715359"/>
            <a:ext cx="8401197" cy="4281391"/>
            <a:chOff x="0" y="0"/>
            <a:chExt cx="2212661" cy="11276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E8DF97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4205" y="2715359"/>
            <a:ext cx="8401197" cy="4281391"/>
            <a:chOff x="0" y="0"/>
            <a:chExt cx="2212661" cy="1127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054239">
                <a:alpha val="6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44000" y="5874017"/>
            <a:ext cx="0" cy="1694701"/>
          </a:xfrm>
          <a:prstGeom prst="line">
            <a:avLst/>
          </a:prstGeom>
          <a:ln cap="rnd" w="28575">
            <a:solidFill>
              <a:srgbClr val="54756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-736982">
            <a:off x="14400422" y="2545062"/>
            <a:ext cx="2140384" cy="2401553"/>
          </a:xfrm>
          <a:custGeom>
            <a:avLst/>
            <a:gdLst/>
            <a:ahLst/>
            <a:cxnLst/>
            <a:rect r="r" b="b" t="t" l="l"/>
            <a:pathLst>
              <a:path h="2401553" w="2140384">
                <a:moveTo>
                  <a:pt x="0" y="0"/>
                </a:moveTo>
                <a:lnTo>
                  <a:pt x="2140384" y="0"/>
                </a:lnTo>
                <a:lnTo>
                  <a:pt x="2140384" y="2401553"/>
                </a:lnTo>
                <a:lnTo>
                  <a:pt x="0" y="240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62789">
            <a:off x="1652741" y="4901195"/>
            <a:ext cx="2266457" cy="2388888"/>
          </a:xfrm>
          <a:custGeom>
            <a:avLst/>
            <a:gdLst/>
            <a:ahLst/>
            <a:cxnLst/>
            <a:rect r="r" b="b" t="t" l="l"/>
            <a:pathLst>
              <a:path h="2388888" w="2266457">
                <a:moveTo>
                  <a:pt x="0" y="0"/>
                </a:moveTo>
                <a:lnTo>
                  <a:pt x="2266457" y="0"/>
                </a:lnTo>
                <a:lnTo>
                  <a:pt x="2266457" y="2388888"/>
                </a:lnTo>
                <a:lnTo>
                  <a:pt x="0" y="238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20884" y="7358218"/>
            <a:ext cx="6846233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 b="true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ハーブティーを飲むことで</a:t>
            </a:r>
          </a:p>
          <a:p>
            <a:pPr algn="ctr">
              <a:lnSpc>
                <a:spcPts val="4950"/>
              </a:lnSpc>
            </a:pPr>
            <a:r>
              <a:rPr lang="en-US" b="true" sz="33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身体・精神面への良い影響がある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35083" y="3828567"/>
            <a:ext cx="4539442" cy="2493125"/>
            <a:chOff x="0" y="0"/>
            <a:chExt cx="6052589" cy="33241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79586" y="786283"/>
              <a:ext cx="4893417" cy="253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ストレス軽減</a:t>
              </a:r>
            </a:p>
            <a:p>
              <a:pPr algn="l"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疲労感軽減</a:t>
              </a:r>
            </a:p>
            <a:p>
              <a:pPr algn="l"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セロトニンの増加による幸福を感じる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95300"/>
              <a:ext cx="6052589" cy="1365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FFFFFF"/>
                  </a:solidFill>
                  <a:latin typeface="パール"/>
                  <a:ea typeface="パール"/>
                  <a:cs typeface="パール"/>
                  <a:sym typeface="パール"/>
                </a:rPr>
                <a:t>精神面への効果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713476" y="3828567"/>
            <a:ext cx="4539442" cy="2054975"/>
            <a:chOff x="0" y="0"/>
            <a:chExt cx="6052589" cy="273996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579586" y="786283"/>
              <a:ext cx="4893417" cy="1953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眼精疲労の改善</a:t>
              </a:r>
            </a:p>
            <a:p>
              <a:pPr algn="l"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冷え性の改善</a:t>
              </a:r>
            </a:p>
            <a:p>
              <a:pPr algn="l"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肩こりの軽減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495300"/>
              <a:ext cx="6052589" cy="1365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06444A"/>
                  </a:solidFill>
                  <a:latin typeface="パール"/>
                  <a:ea typeface="パール"/>
                  <a:cs typeface="パール"/>
                  <a:sym typeface="パール"/>
                </a:rPr>
                <a:t>身体面への効果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43054" y="1018675"/>
            <a:ext cx="1116461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ハーブティーと健康の親和性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2603" y="2739525"/>
            <a:ext cx="11307078" cy="7547475"/>
          </a:xfrm>
          <a:custGeom>
            <a:avLst/>
            <a:gdLst/>
            <a:ahLst/>
            <a:cxnLst/>
            <a:rect r="r" b="b" t="t" l="l"/>
            <a:pathLst>
              <a:path h="7547475" w="11307078">
                <a:moveTo>
                  <a:pt x="0" y="0"/>
                </a:moveTo>
                <a:lnTo>
                  <a:pt x="11307078" y="0"/>
                </a:lnTo>
                <a:lnTo>
                  <a:pt x="11307078" y="7547475"/>
                </a:lnTo>
                <a:lnTo>
                  <a:pt x="0" y="754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96467" y="2269517"/>
            <a:ext cx="8458140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96467" y="4304348"/>
            <a:ext cx="11802150" cy="3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</a:p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いつも飲んでいる飲み物をハーブティーに変えるだけ</a:t>
            </a:r>
          </a:p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自分の体の悩みに合わせた調合ハーブティーで</a:t>
            </a:r>
          </a:p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いつもの作業をより快適に体に優しくできます！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054" y="675775"/>
            <a:ext cx="8230723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そんな皆さんへ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467" y="2747200"/>
            <a:ext cx="11748737" cy="226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日常的に椅子に座るエンジニア職の皆さん</a:t>
            </a:r>
          </a:p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お手元にあるコーヒーカップにひと手間加えませんか？</a:t>
            </a:r>
          </a:p>
          <a:p>
            <a:pPr algn="just">
              <a:lnSpc>
                <a:spcPts val="72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2.提案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96467" y="2269517"/>
            <a:ext cx="7747533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3054" y="675775"/>
            <a:ext cx="7800946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ハーブティー君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46918" y="926195"/>
            <a:ext cx="1343321" cy="1343321"/>
          </a:xfrm>
          <a:custGeom>
            <a:avLst/>
            <a:gdLst/>
            <a:ahLst/>
            <a:cxnLst/>
            <a:rect r="r" b="b" t="t" l="l"/>
            <a:pathLst>
              <a:path h="1343321" w="1343321">
                <a:moveTo>
                  <a:pt x="0" y="0"/>
                </a:moveTo>
                <a:lnTo>
                  <a:pt x="1343321" y="0"/>
                </a:lnTo>
                <a:lnTo>
                  <a:pt x="1343321" y="1343322"/>
                </a:lnTo>
                <a:lnTo>
                  <a:pt x="0" y="134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2377" y="2520950"/>
            <a:ext cx="8087862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6444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</a:t>
            </a:r>
            <a:r>
              <a:rPr lang="en-US" b="true" sz="2799">
                <a:solidFill>
                  <a:srgbClr val="06444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気分などに合わせたハーブティーを見れる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6444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・お気に入りの調合を保存していつでも見れる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6444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・コレクション機能で共有することができる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6444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・体の悩み別で調合を調べることもできる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3.概要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32027" y="-392671"/>
            <a:ext cx="7427273" cy="9650971"/>
            <a:chOff x="0" y="0"/>
            <a:chExt cx="1150679" cy="14951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0679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50679">
                  <a:moveTo>
                    <a:pt x="0" y="0"/>
                  </a:moveTo>
                  <a:lnTo>
                    <a:pt x="1150679" y="0"/>
                  </a:lnTo>
                  <a:lnTo>
                    <a:pt x="1150679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3"/>
              <a:stretch>
                <a:fillRect l="0" t="-3559" r="-10758" b="-2988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6348" y="2136275"/>
            <a:ext cx="7747533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343054" y="8940098"/>
            <a:ext cx="7694120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36228" y="2603059"/>
            <a:ext cx="7907772" cy="2849880"/>
            <a:chOff x="0" y="0"/>
            <a:chExt cx="10543696" cy="37998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38698"/>
              <a:ext cx="10543696" cy="236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エンジニア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椅子に座って作業する人が多い人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ハンドメイド作家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35" y="-114300"/>
              <a:ext cx="10401261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パソコン作業が多い人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3054" y="675775"/>
            <a:ext cx="7800946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ターゲットユーザー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4.ユーザー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5.使用技術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70316" y="-240271"/>
            <a:ext cx="7541384" cy="9650971"/>
            <a:chOff x="0" y="0"/>
            <a:chExt cx="1168358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8358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8358">
                  <a:moveTo>
                    <a:pt x="0" y="0"/>
                  </a:moveTo>
                  <a:lnTo>
                    <a:pt x="1168358" y="0"/>
                  </a:lnTo>
                  <a:lnTo>
                    <a:pt x="1168358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9760" t="0" r="-3976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6.仕様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32027" y="-392671"/>
            <a:ext cx="7427273" cy="9650971"/>
            <a:chOff x="0" y="0"/>
            <a:chExt cx="1150679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679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50679">
                  <a:moveTo>
                    <a:pt x="0" y="0"/>
                  </a:moveTo>
                  <a:lnTo>
                    <a:pt x="1150679" y="0"/>
                  </a:lnTo>
                  <a:lnTo>
                    <a:pt x="1150679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14969" t="0" r="-14969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DAGmulQi4SE</dc:identifier>
  <dcterms:modified xsi:type="dcterms:W3CDTF">2011-08-01T06:04:30Z</dcterms:modified>
  <cp:revision>1</cp:revision>
  <dc:title>白　企画書　ビジネス　プレゼンテーション</dc:title>
</cp:coreProperties>
</file>